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Montserrat" pitchFamily="2" charset="77"/>
      <p:regular r:id="rId11"/>
      <p:bold r:id="rId12"/>
      <p:italic r:id="rId13"/>
      <p:boldItalic r:id="rId14"/>
    </p:embeddedFont>
    <p:embeddedFont>
      <p:font typeface="Montserrat Black" panose="00000A00000000000000"/>
      <p:bold r:id="rId15"/>
      <p:italic r:id="rId16"/>
      <p:boldItalic r:id="rId17"/>
    </p:embeddedFont>
    <p:embeddedFont>
      <p:font typeface="Montserrat Medium" panose="00000600000000000000" pitchFamily="2" charset="77"/>
      <p:regular r:id="rId18"/>
      <p:italic r:id="rId19"/>
    </p:embeddedFont>
    <p:embeddedFont>
      <p:font typeface="Play" pitchFamily="2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6478" y="-851679"/>
            <a:ext cx="4404293" cy="2037654"/>
            <a:chOff x="0" y="-38100"/>
            <a:chExt cx="906233" cy="419270"/>
          </a:xfrm>
        </p:grpSpPr>
        <p:sp>
          <p:nvSpPr>
            <p:cNvPr id="85" name="Google Shape;85;p13"/>
            <p:cNvSpPr/>
            <p:nvPr/>
          </p:nvSpPr>
          <p:spPr>
            <a:xfrm>
              <a:off x="39887" y="168306"/>
              <a:ext cx="866346" cy="212864"/>
            </a:xfrm>
            <a:custGeom>
              <a:avLst/>
              <a:gdLst/>
              <a:ahLst/>
              <a:cxnLst/>
              <a:rect l="l" t="t" r="r" b="b"/>
              <a:pathLst>
                <a:path w="866346" h="212864" extrusionOk="0">
                  <a:moveTo>
                    <a:pt x="0" y="0"/>
                  </a:moveTo>
                  <a:lnTo>
                    <a:pt x="866346" y="0"/>
                  </a:lnTo>
                  <a:lnTo>
                    <a:pt x="866346" y="212864"/>
                  </a:lnTo>
                  <a:lnTo>
                    <a:pt x="0" y="212864"/>
                  </a:lnTo>
                  <a:close/>
                </a:path>
              </a:pathLst>
            </a:custGeom>
            <a:gradFill>
              <a:gsLst>
                <a:gs pos="0">
                  <a:srgbClr val="000000">
                    <a:alpha val="69020"/>
                  </a:srgbClr>
                </a:gs>
                <a:gs pos="100000">
                  <a:srgbClr val="737373">
                    <a:alpha val="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0" y="-38100"/>
              <a:ext cx="866346" cy="2509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8" y="989303"/>
            <a:ext cx="12283845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5860025" y="1716338"/>
            <a:ext cx="6135329" cy="2076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359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Team Name: </a:t>
            </a:r>
            <a:endParaRPr/>
          </a:p>
          <a:p>
            <a:pPr marL="0" marR="0" lvl="0" indent="0" algn="l" rtl="0">
              <a:lnSpc>
                <a:spcPct val="169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Name of College/University:</a:t>
            </a:r>
            <a:endParaRPr/>
          </a:p>
          <a:p>
            <a:pPr marL="0" marR="0" lvl="0" indent="0" algn="l" rtl="0">
              <a:lnSpc>
                <a:spcPct val="16988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6988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5614219" y="4083986"/>
            <a:ext cx="6135329" cy="1800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23741" marR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Team Member Details:</a:t>
            </a:r>
            <a:endParaRPr dirty="0"/>
          </a:p>
          <a:p>
            <a:pPr marL="647483" marR="0" lvl="1" indent="-23484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47483" marR="0" lvl="1" indent="-32374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&lt;Leader Name&gt; </a:t>
            </a:r>
            <a:endParaRPr dirty="0"/>
          </a:p>
          <a:p>
            <a:pPr marL="647483" marR="0" lvl="1" indent="-32374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&lt;Member 1 Name&gt; </a:t>
            </a:r>
            <a:endParaRPr dirty="0"/>
          </a:p>
          <a:p>
            <a:pPr marL="647483" marR="0" lvl="1" indent="-32374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&lt;Member 2 Name&gt;</a:t>
            </a:r>
            <a:endParaRPr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0" y="19326"/>
            <a:ext cx="12290400" cy="10344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3"/>
          <p:cNvGrpSpPr/>
          <p:nvPr/>
        </p:nvGrpSpPr>
        <p:grpSpPr>
          <a:xfrm>
            <a:off x="69025" y="29975"/>
            <a:ext cx="11293664" cy="994351"/>
            <a:chOff x="254275" y="-4675"/>
            <a:chExt cx="11293664" cy="994351"/>
          </a:xfrm>
        </p:grpSpPr>
        <p:sp>
          <p:nvSpPr>
            <p:cNvPr id="92" name="Google Shape;92;p13"/>
            <p:cNvSpPr/>
            <p:nvPr/>
          </p:nvSpPr>
          <p:spPr>
            <a:xfrm>
              <a:off x="1186275" y="-4675"/>
              <a:ext cx="997839" cy="963738"/>
            </a:xfrm>
            <a:custGeom>
              <a:avLst/>
              <a:gdLst/>
              <a:ahLst/>
              <a:cxnLst/>
              <a:rect l="l" t="t" r="r" b="b"/>
              <a:pathLst>
                <a:path w="1028700" h="783527" extrusionOk="0">
                  <a:moveTo>
                    <a:pt x="0" y="0"/>
                  </a:moveTo>
                  <a:lnTo>
                    <a:pt x="1028700" y="0"/>
                  </a:lnTo>
                  <a:lnTo>
                    <a:pt x="1028700" y="783526"/>
                  </a:lnTo>
                  <a:lnTo>
                    <a:pt x="0" y="78352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2184125" y="71400"/>
              <a:ext cx="998507" cy="842207"/>
            </a:xfrm>
            <a:custGeom>
              <a:avLst/>
              <a:gdLst/>
              <a:ahLst/>
              <a:cxnLst/>
              <a:rect l="l" t="t" r="r" b="b"/>
              <a:pathLst>
                <a:path w="962416" h="696039" extrusionOk="0">
                  <a:moveTo>
                    <a:pt x="0" y="0"/>
                  </a:moveTo>
                  <a:lnTo>
                    <a:pt x="962416" y="0"/>
                  </a:lnTo>
                  <a:lnTo>
                    <a:pt x="962416" y="696039"/>
                  </a:lnTo>
                  <a:lnTo>
                    <a:pt x="0" y="6960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4" name="Google Shape;94;p13"/>
            <p:cNvPicPr preferRelativeResize="0"/>
            <p:nvPr/>
          </p:nvPicPr>
          <p:blipFill rotWithShape="1">
            <a:blip r:embed="rId6">
              <a:alphaModFix/>
            </a:blip>
            <a:srcRect t="7980" b="-7980"/>
            <a:stretch/>
          </p:blipFill>
          <p:spPr>
            <a:xfrm>
              <a:off x="254275" y="55325"/>
              <a:ext cx="934351" cy="934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3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002134" y="274406"/>
              <a:ext cx="3545805" cy="55319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6" name="Google Shape;96;p13" title="logo_optica_white_box_rgb_300dpi-467567126-removebg-preview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10775" y="195662"/>
            <a:ext cx="1719497" cy="66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 title="spie-1-768x432-3438292909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240800" y="155313"/>
            <a:ext cx="1322100" cy="74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126221"/>
            <a:ext cx="12192000" cy="886502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0" y="255977"/>
            <a:ext cx="12192000" cy="626990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0" y="19327"/>
            <a:ext cx="12192000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0" y="6439791"/>
            <a:ext cx="12192000" cy="369300"/>
          </a:xfrm>
          <a:prstGeom prst="rect">
            <a:avLst/>
          </a:prstGeom>
          <a:gradFill>
            <a:gsLst>
              <a:gs pos="0">
                <a:srgbClr val="EF9A6E"/>
              </a:gs>
              <a:gs pos="100000">
                <a:srgbClr val="BE54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5162877" y="932274"/>
            <a:ext cx="759684" cy="607662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4"/>
          <p:cNvSpPr/>
          <p:nvPr/>
        </p:nvSpPr>
        <p:spPr>
          <a:xfrm>
            <a:off x="10382865" y="70877"/>
            <a:ext cx="871783" cy="69604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11336594" y="99121"/>
            <a:ext cx="757286" cy="667796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4"/>
          <p:cNvSpPr txBox="1"/>
          <p:nvPr/>
        </p:nvSpPr>
        <p:spPr>
          <a:xfrm>
            <a:off x="176981" y="1256217"/>
            <a:ext cx="6096000" cy="59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Problem Statement: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273795" y="1773076"/>
            <a:ext cx="11918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95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</a:t>
            </a:r>
            <a:r>
              <a:rPr lang="en-US" sz="18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plain your un</a:t>
            </a:r>
            <a:r>
              <a:rPr lang="en-US" sz="20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derstanding on Problem Statement: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176981" y="4239256"/>
            <a:ext cx="5211096" cy="530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95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Brief about your approach:</a:t>
            </a:r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0" y="126221"/>
            <a:ext cx="12198019" cy="886238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0" y="255977"/>
            <a:ext cx="12198019" cy="626957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4"/>
          <p:cNvSpPr txBox="1"/>
          <p:nvPr/>
        </p:nvSpPr>
        <p:spPr>
          <a:xfrm>
            <a:off x="0" y="19327"/>
            <a:ext cx="121920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13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4"/>
          <p:cNvSpPr txBox="1"/>
          <p:nvPr/>
        </p:nvSpPr>
        <p:spPr>
          <a:xfrm>
            <a:off x="6478" y="19327"/>
            <a:ext cx="121854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" name="Google Shape;118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25622"/>
            <a:ext cx="12185520" cy="790602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4"/>
          <p:cNvSpPr txBox="1"/>
          <p:nvPr/>
        </p:nvSpPr>
        <p:spPr>
          <a:xfrm>
            <a:off x="0" y="-23275"/>
            <a:ext cx="12244500" cy="8157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4"/>
          <p:cNvSpPr/>
          <p:nvPr/>
        </p:nvSpPr>
        <p:spPr>
          <a:xfrm>
            <a:off x="10382865" y="70877"/>
            <a:ext cx="871823" cy="69538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4"/>
          <p:cNvSpPr/>
          <p:nvPr/>
        </p:nvSpPr>
        <p:spPr>
          <a:xfrm>
            <a:off x="11336594" y="99121"/>
            <a:ext cx="757903" cy="668197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/>
          <p:nvPr/>
        </p:nvSpPr>
        <p:spPr>
          <a:xfrm>
            <a:off x="0" y="126221"/>
            <a:ext cx="12192000" cy="886502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5"/>
          <p:cNvSpPr/>
          <p:nvPr/>
        </p:nvSpPr>
        <p:spPr>
          <a:xfrm>
            <a:off x="0" y="255977"/>
            <a:ext cx="12192000" cy="626990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5"/>
          <p:cNvSpPr txBox="1"/>
          <p:nvPr/>
        </p:nvSpPr>
        <p:spPr>
          <a:xfrm>
            <a:off x="0" y="19327"/>
            <a:ext cx="12192000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0" y="6439791"/>
            <a:ext cx="12192000" cy="418209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5"/>
          <p:cNvSpPr txBox="1"/>
          <p:nvPr/>
        </p:nvSpPr>
        <p:spPr>
          <a:xfrm>
            <a:off x="6478" y="19327"/>
            <a:ext cx="12185522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5"/>
          <p:cNvSpPr/>
          <p:nvPr/>
        </p:nvSpPr>
        <p:spPr>
          <a:xfrm>
            <a:off x="5162877" y="932274"/>
            <a:ext cx="759684" cy="607662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8" y="37722"/>
            <a:ext cx="12185520" cy="790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/>
          <p:nvPr/>
        </p:nvSpPr>
        <p:spPr>
          <a:xfrm>
            <a:off x="10382865" y="70877"/>
            <a:ext cx="871783" cy="69604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11336594" y="99121"/>
            <a:ext cx="757286" cy="667796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5"/>
          <p:cNvSpPr txBox="1"/>
          <p:nvPr/>
        </p:nvSpPr>
        <p:spPr>
          <a:xfrm>
            <a:off x="98120" y="1142479"/>
            <a:ext cx="60960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Detailed Proposal &amp; Solution Approach:</a:t>
            </a:r>
            <a:endParaRPr sz="2200"/>
          </a:p>
        </p:txBody>
      </p:sp>
      <p:sp>
        <p:nvSpPr>
          <p:cNvPr id="140" name="Google Shape;140;p15"/>
          <p:cNvSpPr txBox="1"/>
          <p:nvPr/>
        </p:nvSpPr>
        <p:spPr>
          <a:xfrm>
            <a:off x="0" y="6439791"/>
            <a:ext cx="12192000" cy="369300"/>
          </a:xfrm>
          <a:prstGeom prst="rect">
            <a:avLst/>
          </a:prstGeom>
          <a:gradFill>
            <a:gsLst>
              <a:gs pos="0">
                <a:srgbClr val="EF9A6E"/>
              </a:gs>
              <a:gs pos="100000">
                <a:srgbClr val="BE54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5"/>
          <p:cNvSpPr/>
          <p:nvPr/>
        </p:nvSpPr>
        <p:spPr>
          <a:xfrm>
            <a:off x="0" y="126221"/>
            <a:ext cx="12198019" cy="886238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5"/>
          <p:cNvSpPr/>
          <p:nvPr/>
        </p:nvSpPr>
        <p:spPr>
          <a:xfrm>
            <a:off x="0" y="255977"/>
            <a:ext cx="12198019" cy="626957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 txBox="1"/>
          <p:nvPr/>
        </p:nvSpPr>
        <p:spPr>
          <a:xfrm>
            <a:off x="0" y="19327"/>
            <a:ext cx="121920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13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6478" y="19327"/>
            <a:ext cx="121854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0" cy="7906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5"/>
          <p:cNvSpPr txBox="1"/>
          <p:nvPr/>
        </p:nvSpPr>
        <p:spPr>
          <a:xfrm>
            <a:off x="0" y="-23275"/>
            <a:ext cx="12244500" cy="8157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5"/>
          <p:cNvSpPr/>
          <p:nvPr/>
        </p:nvSpPr>
        <p:spPr>
          <a:xfrm>
            <a:off x="10382865" y="70877"/>
            <a:ext cx="871823" cy="69538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11336594" y="99121"/>
            <a:ext cx="757903" cy="668197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6"/>
          <p:cNvSpPr/>
          <p:nvPr/>
        </p:nvSpPr>
        <p:spPr>
          <a:xfrm>
            <a:off x="0" y="126221"/>
            <a:ext cx="12192000" cy="886502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0" y="255977"/>
            <a:ext cx="12192000" cy="626990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0" y="19327"/>
            <a:ext cx="12192000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0" y="6439791"/>
            <a:ext cx="12192000" cy="418209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6"/>
          <p:cNvSpPr txBox="1"/>
          <p:nvPr/>
        </p:nvSpPr>
        <p:spPr>
          <a:xfrm>
            <a:off x="6478" y="19327"/>
            <a:ext cx="12185522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5162877" y="932274"/>
            <a:ext cx="759684" cy="607662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" name="Google Shape;16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2" cy="790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6"/>
          <p:cNvSpPr/>
          <p:nvPr/>
        </p:nvSpPr>
        <p:spPr>
          <a:xfrm>
            <a:off x="10382865" y="70877"/>
            <a:ext cx="871783" cy="69604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6"/>
          <p:cNvSpPr/>
          <p:nvPr/>
        </p:nvSpPr>
        <p:spPr>
          <a:xfrm>
            <a:off x="11336594" y="99121"/>
            <a:ext cx="757286" cy="667796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6"/>
          <p:cNvSpPr txBox="1"/>
          <p:nvPr/>
        </p:nvSpPr>
        <p:spPr>
          <a:xfrm>
            <a:off x="98120" y="1142479"/>
            <a:ext cx="60960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Detailed Proposal &amp; Solution Approach:</a:t>
            </a:r>
            <a:endParaRPr sz="2200"/>
          </a:p>
        </p:txBody>
      </p:sp>
      <p:sp>
        <p:nvSpPr>
          <p:cNvPr id="167" name="Google Shape;167;p16"/>
          <p:cNvSpPr txBox="1"/>
          <p:nvPr/>
        </p:nvSpPr>
        <p:spPr>
          <a:xfrm>
            <a:off x="0" y="6439791"/>
            <a:ext cx="12192000" cy="369300"/>
          </a:xfrm>
          <a:prstGeom prst="rect">
            <a:avLst/>
          </a:prstGeom>
          <a:gradFill>
            <a:gsLst>
              <a:gs pos="0">
                <a:srgbClr val="EF9A6E"/>
              </a:gs>
              <a:gs pos="100000">
                <a:srgbClr val="BE54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6"/>
          <p:cNvSpPr/>
          <p:nvPr/>
        </p:nvSpPr>
        <p:spPr>
          <a:xfrm>
            <a:off x="0" y="126221"/>
            <a:ext cx="12198019" cy="886238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6"/>
          <p:cNvSpPr/>
          <p:nvPr/>
        </p:nvSpPr>
        <p:spPr>
          <a:xfrm>
            <a:off x="0" y="255977"/>
            <a:ext cx="12198019" cy="626957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6"/>
          <p:cNvSpPr txBox="1"/>
          <p:nvPr/>
        </p:nvSpPr>
        <p:spPr>
          <a:xfrm>
            <a:off x="0" y="19327"/>
            <a:ext cx="121920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13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6"/>
          <p:cNvSpPr txBox="1"/>
          <p:nvPr/>
        </p:nvSpPr>
        <p:spPr>
          <a:xfrm>
            <a:off x="6478" y="19327"/>
            <a:ext cx="121854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0" cy="790602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6"/>
          <p:cNvSpPr txBox="1"/>
          <p:nvPr/>
        </p:nvSpPr>
        <p:spPr>
          <a:xfrm>
            <a:off x="0" y="-23275"/>
            <a:ext cx="12244500" cy="8157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6"/>
          <p:cNvSpPr/>
          <p:nvPr/>
        </p:nvSpPr>
        <p:spPr>
          <a:xfrm>
            <a:off x="10382865" y="70877"/>
            <a:ext cx="871823" cy="69538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6"/>
          <p:cNvSpPr/>
          <p:nvPr/>
        </p:nvSpPr>
        <p:spPr>
          <a:xfrm>
            <a:off x="11336594" y="99121"/>
            <a:ext cx="757903" cy="668197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"/>
          <p:cNvSpPr/>
          <p:nvPr/>
        </p:nvSpPr>
        <p:spPr>
          <a:xfrm>
            <a:off x="0" y="126221"/>
            <a:ext cx="12192000" cy="886502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7"/>
          <p:cNvSpPr/>
          <p:nvPr/>
        </p:nvSpPr>
        <p:spPr>
          <a:xfrm>
            <a:off x="0" y="255977"/>
            <a:ext cx="12192000" cy="626990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7"/>
          <p:cNvSpPr txBox="1"/>
          <p:nvPr/>
        </p:nvSpPr>
        <p:spPr>
          <a:xfrm>
            <a:off x="0" y="19327"/>
            <a:ext cx="12192000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7"/>
          <p:cNvSpPr txBox="1"/>
          <p:nvPr/>
        </p:nvSpPr>
        <p:spPr>
          <a:xfrm>
            <a:off x="0" y="6439791"/>
            <a:ext cx="12192000" cy="418209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7"/>
          <p:cNvSpPr txBox="1"/>
          <p:nvPr/>
        </p:nvSpPr>
        <p:spPr>
          <a:xfrm>
            <a:off x="6478" y="19327"/>
            <a:ext cx="12185522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7"/>
          <p:cNvSpPr/>
          <p:nvPr/>
        </p:nvSpPr>
        <p:spPr>
          <a:xfrm>
            <a:off x="5162877" y="932274"/>
            <a:ext cx="759684" cy="607662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8" name="Google Shape;18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2" cy="790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7"/>
          <p:cNvSpPr/>
          <p:nvPr/>
        </p:nvSpPr>
        <p:spPr>
          <a:xfrm>
            <a:off x="10382865" y="70877"/>
            <a:ext cx="871783" cy="69604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7"/>
          <p:cNvSpPr/>
          <p:nvPr/>
        </p:nvSpPr>
        <p:spPr>
          <a:xfrm>
            <a:off x="11336594" y="99121"/>
            <a:ext cx="757286" cy="667796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7"/>
          <p:cNvSpPr txBox="1"/>
          <p:nvPr/>
        </p:nvSpPr>
        <p:spPr>
          <a:xfrm>
            <a:off x="98120" y="1203849"/>
            <a:ext cx="60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9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System Architecture:</a:t>
            </a:r>
            <a:endParaRPr sz="2200"/>
          </a:p>
        </p:txBody>
      </p:sp>
      <p:sp>
        <p:nvSpPr>
          <p:cNvPr id="194" name="Google Shape;194;p17"/>
          <p:cNvSpPr txBox="1"/>
          <p:nvPr/>
        </p:nvSpPr>
        <p:spPr>
          <a:xfrm>
            <a:off x="0" y="6439791"/>
            <a:ext cx="12192000" cy="369300"/>
          </a:xfrm>
          <a:prstGeom prst="rect">
            <a:avLst/>
          </a:prstGeom>
          <a:gradFill>
            <a:gsLst>
              <a:gs pos="0">
                <a:srgbClr val="EF9A6E"/>
              </a:gs>
              <a:gs pos="100000">
                <a:srgbClr val="BE54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7"/>
          <p:cNvSpPr/>
          <p:nvPr/>
        </p:nvSpPr>
        <p:spPr>
          <a:xfrm>
            <a:off x="0" y="126221"/>
            <a:ext cx="12198019" cy="886238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7"/>
          <p:cNvSpPr/>
          <p:nvPr/>
        </p:nvSpPr>
        <p:spPr>
          <a:xfrm>
            <a:off x="0" y="255977"/>
            <a:ext cx="12198019" cy="626957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7"/>
          <p:cNvSpPr txBox="1"/>
          <p:nvPr/>
        </p:nvSpPr>
        <p:spPr>
          <a:xfrm>
            <a:off x="0" y="19327"/>
            <a:ext cx="121920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13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7"/>
          <p:cNvSpPr txBox="1"/>
          <p:nvPr/>
        </p:nvSpPr>
        <p:spPr>
          <a:xfrm>
            <a:off x="6478" y="19327"/>
            <a:ext cx="121854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0" cy="790602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7"/>
          <p:cNvSpPr txBox="1"/>
          <p:nvPr/>
        </p:nvSpPr>
        <p:spPr>
          <a:xfrm>
            <a:off x="0" y="-23275"/>
            <a:ext cx="12244500" cy="8157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7"/>
          <p:cNvSpPr/>
          <p:nvPr/>
        </p:nvSpPr>
        <p:spPr>
          <a:xfrm>
            <a:off x="10382865" y="70877"/>
            <a:ext cx="871823" cy="69538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11336594" y="99121"/>
            <a:ext cx="757903" cy="668197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8"/>
          <p:cNvSpPr/>
          <p:nvPr/>
        </p:nvSpPr>
        <p:spPr>
          <a:xfrm>
            <a:off x="0" y="126221"/>
            <a:ext cx="12192000" cy="886502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8"/>
          <p:cNvSpPr/>
          <p:nvPr/>
        </p:nvSpPr>
        <p:spPr>
          <a:xfrm>
            <a:off x="0" y="255977"/>
            <a:ext cx="12192000" cy="626990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8"/>
          <p:cNvSpPr txBox="1"/>
          <p:nvPr/>
        </p:nvSpPr>
        <p:spPr>
          <a:xfrm>
            <a:off x="0" y="19327"/>
            <a:ext cx="12192000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8"/>
          <p:cNvSpPr txBox="1"/>
          <p:nvPr/>
        </p:nvSpPr>
        <p:spPr>
          <a:xfrm>
            <a:off x="0" y="6439791"/>
            <a:ext cx="12192000" cy="418209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8"/>
          <p:cNvSpPr txBox="1"/>
          <p:nvPr/>
        </p:nvSpPr>
        <p:spPr>
          <a:xfrm>
            <a:off x="6478" y="19327"/>
            <a:ext cx="12185522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8"/>
          <p:cNvSpPr/>
          <p:nvPr/>
        </p:nvSpPr>
        <p:spPr>
          <a:xfrm>
            <a:off x="5162877" y="932274"/>
            <a:ext cx="759684" cy="607662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5" name="Google Shape;215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2" cy="790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8"/>
          <p:cNvSpPr/>
          <p:nvPr/>
        </p:nvSpPr>
        <p:spPr>
          <a:xfrm>
            <a:off x="10382865" y="70877"/>
            <a:ext cx="871783" cy="69604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8"/>
          <p:cNvSpPr/>
          <p:nvPr/>
        </p:nvSpPr>
        <p:spPr>
          <a:xfrm>
            <a:off x="11336594" y="99121"/>
            <a:ext cx="757286" cy="667796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8"/>
          <p:cNvSpPr txBox="1"/>
          <p:nvPr/>
        </p:nvSpPr>
        <p:spPr>
          <a:xfrm>
            <a:off x="98120" y="1059266"/>
            <a:ext cx="60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7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Technologies involved/used:</a:t>
            </a:r>
            <a:endParaRPr sz="2200"/>
          </a:p>
        </p:txBody>
      </p:sp>
      <p:sp>
        <p:nvSpPr>
          <p:cNvPr id="221" name="Google Shape;221;p18"/>
          <p:cNvSpPr txBox="1"/>
          <p:nvPr/>
        </p:nvSpPr>
        <p:spPr>
          <a:xfrm>
            <a:off x="-3239" y="1539936"/>
            <a:ext cx="6096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04304" marR="0" lvl="1" indent="-302152" algn="l" rtl="0">
              <a:lnSpc>
                <a:spcPct val="217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&lt;Technology Name&gt;</a:t>
            </a:r>
            <a:endParaRPr sz="1800"/>
          </a:p>
        </p:txBody>
      </p:sp>
      <p:sp>
        <p:nvSpPr>
          <p:cNvPr id="222" name="Google Shape;222;p18"/>
          <p:cNvSpPr txBox="1"/>
          <p:nvPr/>
        </p:nvSpPr>
        <p:spPr>
          <a:xfrm>
            <a:off x="0" y="6439791"/>
            <a:ext cx="12192000" cy="369300"/>
          </a:xfrm>
          <a:prstGeom prst="rect">
            <a:avLst/>
          </a:prstGeom>
          <a:gradFill>
            <a:gsLst>
              <a:gs pos="0">
                <a:srgbClr val="EF9A6E"/>
              </a:gs>
              <a:gs pos="100000">
                <a:srgbClr val="BE54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8"/>
          <p:cNvSpPr/>
          <p:nvPr/>
        </p:nvSpPr>
        <p:spPr>
          <a:xfrm>
            <a:off x="0" y="126221"/>
            <a:ext cx="12198019" cy="886238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8"/>
          <p:cNvSpPr/>
          <p:nvPr/>
        </p:nvSpPr>
        <p:spPr>
          <a:xfrm>
            <a:off x="0" y="255977"/>
            <a:ext cx="12198019" cy="626957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8"/>
          <p:cNvSpPr txBox="1"/>
          <p:nvPr/>
        </p:nvSpPr>
        <p:spPr>
          <a:xfrm>
            <a:off x="0" y="19327"/>
            <a:ext cx="121920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13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8"/>
          <p:cNvSpPr txBox="1"/>
          <p:nvPr/>
        </p:nvSpPr>
        <p:spPr>
          <a:xfrm>
            <a:off x="6478" y="19327"/>
            <a:ext cx="121854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0" cy="790602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8"/>
          <p:cNvSpPr txBox="1"/>
          <p:nvPr/>
        </p:nvSpPr>
        <p:spPr>
          <a:xfrm>
            <a:off x="0" y="-23275"/>
            <a:ext cx="12244500" cy="8157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Google Shape;229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8"/>
          <p:cNvSpPr/>
          <p:nvPr/>
        </p:nvSpPr>
        <p:spPr>
          <a:xfrm>
            <a:off x="10382865" y="70877"/>
            <a:ext cx="871823" cy="69538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8"/>
          <p:cNvSpPr/>
          <p:nvPr/>
        </p:nvSpPr>
        <p:spPr>
          <a:xfrm>
            <a:off x="11336594" y="99121"/>
            <a:ext cx="757903" cy="668197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"/>
          <p:cNvSpPr/>
          <p:nvPr/>
        </p:nvSpPr>
        <p:spPr>
          <a:xfrm>
            <a:off x="0" y="126221"/>
            <a:ext cx="12192000" cy="886502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9"/>
          <p:cNvSpPr/>
          <p:nvPr/>
        </p:nvSpPr>
        <p:spPr>
          <a:xfrm>
            <a:off x="0" y="255977"/>
            <a:ext cx="12192000" cy="626990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9"/>
          <p:cNvSpPr txBox="1"/>
          <p:nvPr/>
        </p:nvSpPr>
        <p:spPr>
          <a:xfrm>
            <a:off x="0" y="19327"/>
            <a:ext cx="12192000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9"/>
          <p:cNvSpPr txBox="1"/>
          <p:nvPr/>
        </p:nvSpPr>
        <p:spPr>
          <a:xfrm>
            <a:off x="0" y="6439791"/>
            <a:ext cx="12192000" cy="418209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9"/>
          <p:cNvSpPr txBox="1"/>
          <p:nvPr/>
        </p:nvSpPr>
        <p:spPr>
          <a:xfrm>
            <a:off x="6478" y="19327"/>
            <a:ext cx="12185522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9"/>
          <p:cNvSpPr/>
          <p:nvPr/>
        </p:nvSpPr>
        <p:spPr>
          <a:xfrm>
            <a:off x="5162877" y="932274"/>
            <a:ext cx="759684" cy="607662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3" name="Google Shape;243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2" cy="790602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9"/>
          <p:cNvSpPr txBox="1"/>
          <p:nvPr/>
        </p:nvSpPr>
        <p:spPr>
          <a:xfrm>
            <a:off x="98120" y="1236105"/>
            <a:ext cx="60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002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rgbClr val="00000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Research and references:</a:t>
            </a:r>
            <a:endParaRPr sz="2200"/>
          </a:p>
        </p:txBody>
      </p:sp>
      <p:sp>
        <p:nvSpPr>
          <p:cNvPr id="245" name="Google Shape;245;p19"/>
          <p:cNvSpPr txBox="1"/>
          <p:nvPr/>
        </p:nvSpPr>
        <p:spPr>
          <a:xfrm>
            <a:off x="-22903" y="1896074"/>
            <a:ext cx="611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04304" marR="0" lvl="1" indent="-289452" algn="l" rtl="0">
              <a:lnSpc>
                <a:spcPct val="195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1" i="0" u="none" strike="noStrike" cap="non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&lt;Reference Doc Name and URL&gt;</a:t>
            </a:r>
            <a:endParaRPr sz="1800"/>
          </a:p>
        </p:txBody>
      </p:sp>
      <p:sp>
        <p:nvSpPr>
          <p:cNvPr id="246" name="Google Shape;246;p19"/>
          <p:cNvSpPr txBox="1"/>
          <p:nvPr/>
        </p:nvSpPr>
        <p:spPr>
          <a:xfrm>
            <a:off x="6475" y="25175"/>
            <a:ext cx="12244500" cy="8157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9"/>
          <p:cNvSpPr txBox="1"/>
          <p:nvPr/>
        </p:nvSpPr>
        <p:spPr>
          <a:xfrm>
            <a:off x="0" y="6439791"/>
            <a:ext cx="12192000" cy="369300"/>
          </a:xfrm>
          <a:prstGeom prst="rect">
            <a:avLst/>
          </a:prstGeom>
          <a:gradFill>
            <a:gsLst>
              <a:gs pos="0">
                <a:srgbClr val="EF9A6E"/>
              </a:gs>
              <a:gs pos="100000">
                <a:srgbClr val="BE54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9"/>
          <p:cNvSpPr/>
          <p:nvPr/>
        </p:nvSpPr>
        <p:spPr>
          <a:xfrm>
            <a:off x="10382865" y="70877"/>
            <a:ext cx="871783" cy="69604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9"/>
          <p:cNvSpPr/>
          <p:nvPr/>
        </p:nvSpPr>
        <p:spPr>
          <a:xfrm>
            <a:off x="11336594" y="99121"/>
            <a:ext cx="757286" cy="667796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9"/>
          <p:cNvSpPr/>
          <p:nvPr/>
        </p:nvSpPr>
        <p:spPr>
          <a:xfrm>
            <a:off x="0" y="126221"/>
            <a:ext cx="12198019" cy="886238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9"/>
          <p:cNvSpPr/>
          <p:nvPr/>
        </p:nvSpPr>
        <p:spPr>
          <a:xfrm>
            <a:off x="0" y="255977"/>
            <a:ext cx="12198019" cy="626957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9"/>
          <p:cNvSpPr txBox="1"/>
          <p:nvPr/>
        </p:nvSpPr>
        <p:spPr>
          <a:xfrm>
            <a:off x="0" y="19327"/>
            <a:ext cx="121920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13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9"/>
          <p:cNvSpPr txBox="1"/>
          <p:nvPr/>
        </p:nvSpPr>
        <p:spPr>
          <a:xfrm>
            <a:off x="6478" y="19327"/>
            <a:ext cx="12185400" cy="36930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0" cy="790602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9"/>
          <p:cNvSpPr txBox="1"/>
          <p:nvPr/>
        </p:nvSpPr>
        <p:spPr>
          <a:xfrm>
            <a:off x="0" y="-23275"/>
            <a:ext cx="12244500" cy="8157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9"/>
          <p:cNvSpPr/>
          <p:nvPr/>
        </p:nvSpPr>
        <p:spPr>
          <a:xfrm>
            <a:off x="10382865" y="70877"/>
            <a:ext cx="871823" cy="69538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9"/>
          <p:cNvSpPr/>
          <p:nvPr/>
        </p:nvSpPr>
        <p:spPr>
          <a:xfrm>
            <a:off x="11336594" y="99121"/>
            <a:ext cx="757903" cy="668197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0"/>
          <p:cNvSpPr/>
          <p:nvPr/>
        </p:nvSpPr>
        <p:spPr>
          <a:xfrm>
            <a:off x="0" y="126221"/>
            <a:ext cx="12192000" cy="886502"/>
          </a:xfrm>
          <a:custGeom>
            <a:avLst/>
            <a:gdLst/>
            <a:ahLst/>
            <a:cxnLst/>
            <a:rect l="l" t="t" r="r" b="b"/>
            <a:pathLst>
              <a:path w="4816592" h="291286" extrusionOk="0">
                <a:moveTo>
                  <a:pt x="0" y="0"/>
                </a:moveTo>
                <a:lnTo>
                  <a:pt x="4816592" y="0"/>
                </a:lnTo>
                <a:lnTo>
                  <a:pt x="4816592" y="291286"/>
                </a:lnTo>
                <a:lnTo>
                  <a:pt x="0" y="29128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0"/>
          <p:cNvSpPr/>
          <p:nvPr/>
        </p:nvSpPr>
        <p:spPr>
          <a:xfrm>
            <a:off x="0" y="255977"/>
            <a:ext cx="12192000" cy="626990"/>
          </a:xfrm>
          <a:custGeom>
            <a:avLst/>
            <a:gdLst/>
            <a:ahLst/>
            <a:cxnLst/>
            <a:rect l="l" t="t" r="r" b="b"/>
            <a:pathLst>
              <a:path w="4816592" h="276497" extrusionOk="0">
                <a:moveTo>
                  <a:pt x="0" y="0"/>
                </a:moveTo>
                <a:lnTo>
                  <a:pt x="4816592" y="0"/>
                </a:lnTo>
                <a:lnTo>
                  <a:pt x="4816592" y="276497"/>
                </a:lnTo>
                <a:lnTo>
                  <a:pt x="0" y="276497"/>
                </a:lnTo>
                <a:close/>
              </a:path>
            </a:pathLst>
          </a:custGeom>
          <a:solidFill>
            <a:srgbClr val="4C4C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0"/>
          <p:cNvSpPr txBox="1"/>
          <p:nvPr/>
        </p:nvSpPr>
        <p:spPr>
          <a:xfrm>
            <a:off x="0" y="19327"/>
            <a:ext cx="12192000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0"/>
          <p:cNvSpPr txBox="1"/>
          <p:nvPr/>
        </p:nvSpPr>
        <p:spPr>
          <a:xfrm>
            <a:off x="0" y="6439791"/>
            <a:ext cx="12192000" cy="418209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12000">
                <a:srgbClr val="4D90D8"/>
              </a:gs>
              <a:gs pos="58000">
                <a:srgbClr val="0A5272"/>
              </a:gs>
              <a:gs pos="76000">
                <a:srgbClr val="143C64"/>
              </a:gs>
              <a:gs pos="100000">
                <a:srgbClr val="143C64"/>
              </a:gs>
            </a:gsLst>
            <a:lin ang="66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0"/>
          <p:cNvSpPr txBox="1"/>
          <p:nvPr/>
        </p:nvSpPr>
        <p:spPr>
          <a:xfrm>
            <a:off x="6478" y="19327"/>
            <a:ext cx="12185522" cy="747590"/>
          </a:xfrm>
          <a:prstGeom prst="rect">
            <a:avLst/>
          </a:prstGeom>
          <a:gradFill>
            <a:gsLst>
              <a:gs pos="0">
                <a:srgbClr val="07384F">
                  <a:alpha val="30980"/>
                </a:srgbClr>
              </a:gs>
              <a:gs pos="28000">
                <a:srgbClr val="07384F">
                  <a:alpha val="30980"/>
                </a:srgbClr>
              </a:gs>
              <a:gs pos="76000">
                <a:srgbClr val="0A5272"/>
              </a:gs>
              <a:gs pos="83000">
                <a:srgbClr val="0C638A"/>
              </a:gs>
              <a:gs pos="100000">
                <a:srgbClr val="0C638A"/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0"/>
          <p:cNvSpPr/>
          <p:nvPr/>
        </p:nvSpPr>
        <p:spPr>
          <a:xfrm>
            <a:off x="5162877" y="932274"/>
            <a:ext cx="759684" cy="607662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5622"/>
            <a:ext cx="12185522" cy="79060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0"/>
          <p:cNvSpPr txBox="1"/>
          <p:nvPr/>
        </p:nvSpPr>
        <p:spPr>
          <a:xfrm>
            <a:off x="0" y="-23275"/>
            <a:ext cx="12244500" cy="815700"/>
          </a:xfrm>
          <a:prstGeom prst="rect">
            <a:avLst/>
          </a:prstGeom>
          <a:gradFill>
            <a:gsLst>
              <a:gs pos="0">
                <a:srgbClr val="7F340D"/>
              </a:gs>
              <a:gs pos="4000">
                <a:srgbClr val="7F340D"/>
              </a:gs>
              <a:gs pos="52000">
                <a:srgbClr val="A04212"/>
              </a:gs>
              <a:gs pos="100000">
                <a:srgbClr val="BF4F14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46584" y="19520"/>
            <a:ext cx="747590" cy="74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120" y="255978"/>
            <a:ext cx="1956822" cy="30529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0"/>
          <p:cNvSpPr/>
          <p:nvPr/>
        </p:nvSpPr>
        <p:spPr>
          <a:xfrm>
            <a:off x="10382865" y="70877"/>
            <a:ext cx="871783" cy="696040"/>
          </a:xfrm>
          <a:custGeom>
            <a:avLst/>
            <a:gdLst/>
            <a:ahLst/>
            <a:cxnLst/>
            <a:rect l="l" t="t" r="r" b="b"/>
            <a:pathLst>
              <a:path w="1028700" h="783527" extrusionOk="0">
                <a:moveTo>
                  <a:pt x="0" y="0"/>
                </a:moveTo>
                <a:lnTo>
                  <a:pt x="1028700" y="0"/>
                </a:lnTo>
                <a:lnTo>
                  <a:pt x="1028700" y="783526"/>
                </a:lnTo>
                <a:lnTo>
                  <a:pt x="0" y="783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0"/>
          <p:cNvSpPr txBox="1"/>
          <p:nvPr/>
        </p:nvSpPr>
        <p:spPr>
          <a:xfrm>
            <a:off x="0" y="6439791"/>
            <a:ext cx="12192000" cy="369300"/>
          </a:xfrm>
          <a:prstGeom prst="rect">
            <a:avLst/>
          </a:prstGeom>
          <a:gradFill>
            <a:gsLst>
              <a:gs pos="0">
                <a:srgbClr val="EF9A6E"/>
              </a:gs>
              <a:gs pos="100000">
                <a:srgbClr val="BE54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0"/>
          <p:cNvSpPr/>
          <p:nvPr/>
        </p:nvSpPr>
        <p:spPr>
          <a:xfrm>
            <a:off x="11336594" y="99121"/>
            <a:ext cx="757286" cy="667796"/>
          </a:xfrm>
          <a:custGeom>
            <a:avLst/>
            <a:gdLst/>
            <a:ahLst/>
            <a:cxnLst/>
            <a:rect l="l" t="t" r="r" b="b"/>
            <a:pathLst>
              <a:path w="962416" h="696039" extrusionOk="0">
                <a:moveTo>
                  <a:pt x="0" y="0"/>
                </a:moveTo>
                <a:lnTo>
                  <a:pt x="962416" y="0"/>
                </a:lnTo>
                <a:lnTo>
                  <a:pt x="962416" y="696039"/>
                </a:lnTo>
                <a:lnTo>
                  <a:pt x="0" y="696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0"/>
          <p:cNvSpPr txBox="1"/>
          <p:nvPr/>
        </p:nvSpPr>
        <p:spPr>
          <a:xfrm>
            <a:off x="1537213" y="2913300"/>
            <a:ext cx="8683500" cy="10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rgbClr val="FF0000"/>
                </a:solidFill>
              </a:rPr>
              <a:t>THANK YOU</a:t>
            </a:r>
            <a:endParaRPr sz="55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Macintosh PowerPoint</Application>
  <PresentationFormat>Widescreen</PresentationFormat>
  <Paragraphs>18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Montserrat Black</vt:lpstr>
      <vt:lpstr>Montserrat Medium</vt:lpstr>
      <vt:lpstr>Arial</vt:lpstr>
      <vt:lpstr>Montserrat</vt:lpstr>
      <vt:lpstr>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Avik</cp:lastModifiedBy>
  <cp:revision>1</cp:revision>
  <dcterms:modified xsi:type="dcterms:W3CDTF">2026-08-04T19:44:46Z</dcterms:modified>
</cp:coreProperties>
</file>